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009" r:id="rId3"/>
    <p:sldId id="1010" r:id="rId4"/>
    <p:sldId id="1011" r:id="rId5"/>
    <p:sldId id="1012" r:id="rId6"/>
    <p:sldId id="1013" r:id="rId7"/>
    <p:sldId id="1017" r:id="rId8"/>
    <p:sldId id="1018" r:id="rId9"/>
    <p:sldId id="1014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4" d="100"/>
          <a:sy n="104" d="100"/>
        </p:scale>
        <p:origin x="22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Wonderful seasons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专项提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优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选择合适的图片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6281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766" y="1412776"/>
            <a:ext cx="3600400" cy="135968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21061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B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6025" y="3941356"/>
            <a:ext cx="3654652" cy="1367798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406574" y="32392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 is spring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ED028C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585611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autumn best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910630" y="27174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43627" y="53117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2245124"/>
            <a:ext cx="11485848" cy="656846"/>
          </a:xfrm>
        </p:spPr>
        <p:txBody>
          <a:bodyPr/>
          <a:lstStyle/>
          <a:p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                        B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0001" y="836712"/>
            <a:ext cx="3816424" cy="1525690"/>
          </a:xfrm>
          <a:prstGeom prst="rect">
            <a:avLst/>
          </a:prstGeom>
        </p:spPr>
      </p:pic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521061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	  B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0001" y="3717032"/>
            <a:ext cx="4152866" cy="1610295"/>
          </a:xfrm>
          <a:prstGeom prst="rect">
            <a:avLst/>
          </a:prstGeom>
        </p:spPr>
      </p:pic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286217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hot in summer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ED028C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48026" y="587727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play in the snow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946379" y="235348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33194" y="533558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854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128" y="1556792"/>
            <a:ext cx="11404696" cy="1441870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43444" y="299695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dirty="0" smtClean="0"/>
              <a:t>（　　）　</a:t>
            </a:r>
            <a:r>
              <a:rPr lang="en-US" altLang="zh-CN" dirty="0" smtClean="0"/>
              <a:t>       </a:t>
            </a:r>
            <a:r>
              <a:rPr lang="zh-CN" altLang="zh-CN" dirty="0" smtClean="0"/>
              <a:t>（　　）　</a:t>
            </a:r>
            <a:r>
              <a:rPr lang="en-US" altLang="zh-CN" dirty="0" smtClean="0"/>
              <a:t>    </a:t>
            </a:r>
            <a:r>
              <a:rPr lang="zh-CN" altLang="zh-CN" dirty="0" smtClean="0"/>
              <a:t>（　　）　</a:t>
            </a:r>
            <a:r>
              <a:rPr lang="en-US" altLang="zh-CN" dirty="0" smtClean="0"/>
              <a:t>   </a:t>
            </a:r>
            <a:r>
              <a:rPr lang="zh-CN" altLang="zh-CN" dirty="0" smtClean="0"/>
              <a:t>（</a:t>
            </a:r>
            <a:r>
              <a:rPr lang="zh-CN" altLang="zh-CN" dirty="0"/>
              <a:t>　　）　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53038" y="3508364"/>
            <a:ext cx="608874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and I make a snowman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ED028C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53038" y="4137964"/>
            <a:ext cx="608874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likes swimming in summer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53038" y="4750972"/>
            <a:ext cx="608874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flowers are beautiful in spring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53038" y="5336272"/>
            <a:ext cx="608874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hot on the equator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内容占位符 3"/>
          <p:cNvSpPr txBox="1">
            <a:spLocks/>
          </p:cNvSpPr>
          <p:nvPr/>
        </p:nvSpPr>
        <p:spPr bwMode="auto">
          <a:xfrm>
            <a:off x="353038" y="5893864"/>
            <a:ext cx="608874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eat ice cream on hot days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414686" y="310433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529502" y="311080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959302" y="311042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078472" y="311080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1153306" y="309087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7899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3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075" algn="l"/>
                <a:tab pos="5202238" algn="l"/>
                <a:tab pos="5489575" algn="l"/>
                <a:tab pos="7980363" algn="l"/>
                <a:tab pos="83708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选择合适的答语。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5202238" algn="l"/>
                <a:tab pos="5489575" algn="l"/>
                <a:tab pos="7980363" algn="l"/>
                <a:tab pos="83708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winter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5202238" algn="l"/>
                <a:tab pos="5489575" algn="l"/>
                <a:tab pos="7980363" algn="l"/>
                <a:tab pos="83708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5202238" algn="l"/>
                <a:tab pos="5489575" algn="l"/>
                <a:tab pos="7980363" algn="l"/>
                <a:tab pos="83708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eat ice cream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summer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ski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5202238" algn="l"/>
                <a:tab pos="5489575" algn="l"/>
                <a:tab pos="7980363" algn="l"/>
                <a:tab pos="83708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5202238" algn="l"/>
                <a:tab pos="5489575" algn="l"/>
                <a:tab pos="7980363" algn="l"/>
                <a:tab pos="83708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No,it’s warm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spring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5202238" algn="l"/>
                <a:tab pos="5489575" algn="l"/>
                <a:tab pos="7980363" algn="l"/>
                <a:tab pos="83708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5202238" algn="l"/>
                <a:tab pos="5489575" algn="l"/>
                <a:tab pos="7980363" algn="l"/>
                <a:tab pos="83708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 is cold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sea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197960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your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329422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winter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60854" y="459960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cold in spring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581450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do in summer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9866" y="1474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30191" y="28126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62577" y="40486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48664" y="535405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9435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1411604"/>
            <a:ext cx="11485848" cy="453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39115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Terry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live in Sydney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December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now,and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summer here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summer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the beach with my family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swim in the sea and eat ice cream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9115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Luna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Harbin,winter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cold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wear warm coats and make big snowmen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also skate on the ice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fun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9115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Black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equator,like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Singapore,there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only two seasons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wet and dry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always warm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84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10"/>
          <p:cNvSpPr>
            <a:spLocks noGrp="1"/>
          </p:cNvSpPr>
          <p:nvPr>
            <p:ph idx="1"/>
          </p:nvPr>
        </p:nvSpPr>
        <p:spPr>
          <a:xfrm>
            <a:off x="360854" y="1553241"/>
            <a:ext cx="11485848" cy="2677656"/>
          </a:xfrm>
        </p:spPr>
        <p:txBody>
          <a:bodyPr/>
          <a:lstStyle/>
          <a:p>
            <a:pPr indent="539115"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Anna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 is autumn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leaves turn red and yellow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pick apples with my grandma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9115" algn="l"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Bob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spring,I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fly kites with my friends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is windy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algn="l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 are everywhere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76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Terry goes skiing in Sydney in December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Harbin wear warm coats in winter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Singapore has four seasons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Anna picks apples in spring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 flies kites in autumn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86442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63402" y="150995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91874" y="214454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73020" y="279530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66686" y="342467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724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340768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8185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is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 in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leaves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make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3351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20725" algn="l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b="1" u="sng" dirty="0" err="1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weather is warm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plant trees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b="1" u="sng" dirty="0" err="1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,it’s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pc="-40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swim in the sea</a:t>
            </a:r>
            <a:r>
              <a:rPr lang="en-US" altLang="zh-CN" b="1" spc="-40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pc="-40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b="1" u="sng" spc="-40" dirty="0" err="1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b="1" spc="-40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,the</a:t>
            </a:r>
            <a:r>
              <a:rPr lang="en-US" altLang="zh-CN" b="1" spc="-40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leaves fall</a:t>
            </a:r>
            <a:r>
              <a:rPr lang="en-US" altLang="zh-CN" b="1" spc="-40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pc="-40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b="1" u="sng" spc="-40" dirty="0" err="1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b="1" spc="-40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,we</a:t>
            </a:r>
            <a:r>
              <a:rPr lang="en-US" altLang="zh-CN" b="1" spc="-40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</a:t>
            </a:r>
            <a:r>
              <a:rPr lang="en-US" altLang="zh-CN" b="1" u="sng" spc="-40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snowmen</a:t>
            </a:r>
            <a:r>
              <a:rPr lang="en-US" altLang="zh-CN" b="1" spc="-40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4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23760" y="1390963"/>
            <a:ext cx="1523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spring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948574" y="1466312"/>
            <a:ext cx="1441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summer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312354" y="2117997"/>
            <a:ext cx="13853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autumn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078417" y="1961522"/>
            <a:ext cx="118173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winter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78782" y="2748584"/>
            <a:ext cx="16225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snowmen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0206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353</Words>
  <Application>Microsoft Office PowerPoint</Application>
  <PresentationFormat>自定义</PresentationFormat>
  <Paragraphs>68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User</cp:lastModifiedBy>
  <cp:revision>364</cp:revision>
  <dcterms:created xsi:type="dcterms:W3CDTF">2020-11-06T05:24:00Z</dcterms:created>
  <dcterms:modified xsi:type="dcterms:W3CDTF">2025-06-20T09:25:37Z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